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56A7"/>
    <a:srgbClr val="223B74"/>
    <a:srgbClr val="325E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342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612" y="-7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E33E2-0E1C-4A9D-8A56-BF2CEC2AC666}" type="datetimeFigureOut">
              <a:rPr lang="ru-RU" smtClean="0"/>
              <a:pPr/>
              <a:t>21.10.2016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1EE55-0568-4138-922A-FE554C73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B1DD1-F91C-4709-A911-EEF71635FCCE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86AE7-A19F-4E07-BD25-A9D9E7DCFE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86AE7-A19F-4E07-BD25-A9D9E7DCFE0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3156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 userDrawn="1"/>
        </p:nvSpPr>
        <p:spPr>
          <a:xfrm>
            <a:off x="755576" y="620688"/>
            <a:ext cx="8388424" cy="6237312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  <a:gd name="connsiteX0" fmla="*/ 0 w 6969846"/>
              <a:gd name="connsiteY0" fmla="*/ 266300 h 6287588"/>
              <a:gd name="connsiteX1" fmla="*/ 1997251 w 6969846"/>
              <a:gd name="connsiteY1" fmla="*/ 6287588 h 6287588"/>
              <a:gd name="connsiteX2" fmla="*/ 6969846 w 6969846"/>
              <a:gd name="connsiteY2" fmla="*/ 6287588 h 6287588"/>
              <a:gd name="connsiteX3" fmla="*/ 438417 w 6969846"/>
              <a:gd name="connsiteY3" fmla="*/ 0 h 6287588"/>
              <a:gd name="connsiteX4" fmla="*/ 0 w 6969846"/>
              <a:gd name="connsiteY4" fmla="*/ 266300 h 6287588"/>
              <a:gd name="connsiteX0" fmla="*/ 0 w 6969846"/>
              <a:gd name="connsiteY0" fmla="*/ 216024 h 6237312"/>
              <a:gd name="connsiteX1" fmla="*/ 1997251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6969846"/>
              <a:gd name="connsiteY0" fmla="*/ 216024 h 6237312"/>
              <a:gd name="connsiteX1" fmla="*/ 2736304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8388424"/>
              <a:gd name="connsiteY0" fmla="*/ 216024 h 6237312"/>
              <a:gd name="connsiteX1" fmla="*/ 2736304 w 8388424"/>
              <a:gd name="connsiteY1" fmla="*/ 6237312 h 6237312"/>
              <a:gd name="connsiteX2" fmla="*/ 8388424 w 8388424"/>
              <a:gd name="connsiteY2" fmla="*/ 6237312 h 6237312"/>
              <a:gd name="connsiteX3" fmla="*/ 0 w 8388424"/>
              <a:gd name="connsiteY3" fmla="*/ 0 h 6237312"/>
              <a:gd name="connsiteX4" fmla="*/ 0 w 8388424"/>
              <a:gd name="connsiteY4" fmla="*/ 216024 h 623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8424" h="6237312">
                <a:moveTo>
                  <a:pt x="0" y="216024"/>
                </a:moveTo>
                <a:lnTo>
                  <a:pt x="2736304" y="6237312"/>
                </a:lnTo>
                <a:lnTo>
                  <a:pt x="8388424" y="6237312"/>
                </a:lnTo>
                <a:lnTo>
                  <a:pt x="0" y="0"/>
                </a:lnTo>
                <a:lnTo>
                  <a:pt x="0" y="216024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 userDrawn="1"/>
        </p:nvSpPr>
        <p:spPr>
          <a:xfrm>
            <a:off x="683568" y="404664"/>
            <a:ext cx="4104456" cy="6453336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  <a:gd name="connsiteX0" fmla="*/ 0 w 6969846"/>
              <a:gd name="connsiteY0" fmla="*/ 266300 h 6287588"/>
              <a:gd name="connsiteX1" fmla="*/ 1997251 w 6969846"/>
              <a:gd name="connsiteY1" fmla="*/ 6287588 h 6287588"/>
              <a:gd name="connsiteX2" fmla="*/ 6969846 w 6969846"/>
              <a:gd name="connsiteY2" fmla="*/ 6287588 h 6287588"/>
              <a:gd name="connsiteX3" fmla="*/ 438417 w 6969846"/>
              <a:gd name="connsiteY3" fmla="*/ 0 h 6287588"/>
              <a:gd name="connsiteX4" fmla="*/ 0 w 6969846"/>
              <a:gd name="connsiteY4" fmla="*/ 266300 h 6287588"/>
              <a:gd name="connsiteX0" fmla="*/ 0 w 6969846"/>
              <a:gd name="connsiteY0" fmla="*/ 216024 h 6237312"/>
              <a:gd name="connsiteX1" fmla="*/ 1997251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6969846"/>
              <a:gd name="connsiteY0" fmla="*/ 216024 h 6237312"/>
              <a:gd name="connsiteX1" fmla="*/ 2736304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8388424"/>
              <a:gd name="connsiteY0" fmla="*/ 216024 h 6237312"/>
              <a:gd name="connsiteX1" fmla="*/ 2736304 w 8388424"/>
              <a:gd name="connsiteY1" fmla="*/ 6237312 h 6237312"/>
              <a:gd name="connsiteX2" fmla="*/ 8388424 w 8388424"/>
              <a:gd name="connsiteY2" fmla="*/ 6237312 h 6237312"/>
              <a:gd name="connsiteX3" fmla="*/ 0 w 8388424"/>
              <a:gd name="connsiteY3" fmla="*/ 0 h 6237312"/>
              <a:gd name="connsiteX4" fmla="*/ 0 w 8388424"/>
              <a:gd name="connsiteY4" fmla="*/ 216024 h 6237312"/>
              <a:gd name="connsiteX0" fmla="*/ 440432 w 8828856"/>
              <a:gd name="connsiteY0" fmla="*/ 216024 h 6237312"/>
              <a:gd name="connsiteX1" fmla="*/ 0 w 8828856"/>
              <a:gd name="connsiteY1" fmla="*/ 6084912 h 6237312"/>
              <a:gd name="connsiteX2" fmla="*/ 8828856 w 8828856"/>
              <a:gd name="connsiteY2" fmla="*/ 6237312 h 6237312"/>
              <a:gd name="connsiteX3" fmla="*/ 440432 w 8828856"/>
              <a:gd name="connsiteY3" fmla="*/ 0 h 6237312"/>
              <a:gd name="connsiteX4" fmla="*/ 440432 w 8828856"/>
              <a:gd name="connsiteY4" fmla="*/ 216024 h 6237312"/>
              <a:gd name="connsiteX0" fmla="*/ 440432 w 3600400"/>
              <a:gd name="connsiteY0" fmla="*/ 216024 h 6084912"/>
              <a:gd name="connsiteX1" fmla="*/ 0 w 3600400"/>
              <a:gd name="connsiteY1" fmla="*/ 6084912 h 6084912"/>
              <a:gd name="connsiteX2" fmla="*/ 3600400 w 3600400"/>
              <a:gd name="connsiteY2" fmla="*/ 6084912 h 6084912"/>
              <a:gd name="connsiteX3" fmla="*/ 440432 w 3600400"/>
              <a:gd name="connsiteY3" fmla="*/ 0 h 6084912"/>
              <a:gd name="connsiteX4" fmla="*/ 440432 w 3600400"/>
              <a:gd name="connsiteY4" fmla="*/ 216024 h 6084912"/>
              <a:gd name="connsiteX0" fmla="*/ 440432 w 5184576"/>
              <a:gd name="connsiteY0" fmla="*/ 216024 h 6084912"/>
              <a:gd name="connsiteX1" fmla="*/ 0 w 5184576"/>
              <a:gd name="connsiteY1" fmla="*/ 6084912 h 6084912"/>
              <a:gd name="connsiteX2" fmla="*/ 5184576 w 5184576"/>
              <a:gd name="connsiteY2" fmla="*/ 6084912 h 6084912"/>
              <a:gd name="connsiteX3" fmla="*/ 440432 w 5184576"/>
              <a:gd name="connsiteY3" fmla="*/ 0 h 6084912"/>
              <a:gd name="connsiteX4" fmla="*/ 440432 w 5184576"/>
              <a:gd name="connsiteY4" fmla="*/ 216024 h 6084912"/>
              <a:gd name="connsiteX0" fmla="*/ 144016 w 5184576"/>
              <a:gd name="connsiteY0" fmla="*/ 0 h 6165304"/>
              <a:gd name="connsiteX1" fmla="*/ 0 w 5184576"/>
              <a:gd name="connsiteY1" fmla="*/ 6165304 h 6165304"/>
              <a:gd name="connsiteX2" fmla="*/ 5184576 w 5184576"/>
              <a:gd name="connsiteY2" fmla="*/ 6165304 h 6165304"/>
              <a:gd name="connsiteX3" fmla="*/ 440432 w 5184576"/>
              <a:gd name="connsiteY3" fmla="*/ 80392 h 6165304"/>
              <a:gd name="connsiteX4" fmla="*/ 144016 w 5184576"/>
              <a:gd name="connsiteY4" fmla="*/ 0 h 6165304"/>
              <a:gd name="connsiteX0" fmla="*/ 144016 w 5184576"/>
              <a:gd name="connsiteY0" fmla="*/ 144016 h 6309320"/>
              <a:gd name="connsiteX1" fmla="*/ 0 w 5184576"/>
              <a:gd name="connsiteY1" fmla="*/ 6309320 h 6309320"/>
              <a:gd name="connsiteX2" fmla="*/ 5184576 w 5184576"/>
              <a:gd name="connsiteY2" fmla="*/ 6309320 h 6309320"/>
              <a:gd name="connsiteX3" fmla="*/ 216024 w 5184576"/>
              <a:gd name="connsiteY3" fmla="*/ 0 h 6309320"/>
              <a:gd name="connsiteX4" fmla="*/ 144016 w 5184576"/>
              <a:gd name="connsiteY4" fmla="*/ 144016 h 6309320"/>
              <a:gd name="connsiteX0" fmla="*/ 72008 w 5184576"/>
              <a:gd name="connsiteY0" fmla="*/ 0 h 6453336"/>
              <a:gd name="connsiteX1" fmla="*/ 0 w 5184576"/>
              <a:gd name="connsiteY1" fmla="*/ 6453336 h 6453336"/>
              <a:gd name="connsiteX2" fmla="*/ 5184576 w 5184576"/>
              <a:gd name="connsiteY2" fmla="*/ 6453336 h 6453336"/>
              <a:gd name="connsiteX3" fmla="*/ 216024 w 5184576"/>
              <a:gd name="connsiteY3" fmla="*/ 144016 h 6453336"/>
              <a:gd name="connsiteX4" fmla="*/ 72008 w 5184576"/>
              <a:gd name="connsiteY4" fmla="*/ 0 h 6453336"/>
              <a:gd name="connsiteX0" fmla="*/ 72008 w 4320480"/>
              <a:gd name="connsiteY0" fmla="*/ 0 h 6453336"/>
              <a:gd name="connsiteX1" fmla="*/ 0 w 4320480"/>
              <a:gd name="connsiteY1" fmla="*/ 6453336 h 6453336"/>
              <a:gd name="connsiteX2" fmla="*/ 4320480 w 4320480"/>
              <a:gd name="connsiteY2" fmla="*/ 6453336 h 6453336"/>
              <a:gd name="connsiteX3" fmla="*/ 216024 w 4320480"/>
              <a:gd name="connsiteY3" fmla="*/ 144016 h 6453336"/>
              <a:gd name="connsiteX4" fmla="*/ 72008 w 4320480"/>
              <a:gd name="connsiteY4" fmla="*/ 0 h 6453336"/>
              <a:gd name="connsiteX0" fmla="*/ 216024 w 4320480"/>
              <a:gd name="connsiteY0" fmla="*/ 0 h 6453336"/>
              <a:gd name="connsiteX1" fmla="*/ 0 w 4320480"/>
              <a:gd name="connsiteY1" fmla="*/ 6453336 h 6453336"/>
              <a:gd name="connsiteX2" fmla="*/ 4320480 w 4320480"/>
              <a:gd name="connsiteY2" fmla="*/ 6453336 h 6453336"/>
              <a:gd name="connsiteX3" fmla="*/ 216024 w 4320480"/>
              <a:gd name="connsiteY3" fmla="*/ 144016 h 6453336"/>
              <a:gd name="connsiteX4" fmla="*/ 216024 w 4320480"/>
              <a:gd name="connsiteY4" fmla="*/ 0 h 6453336"/>
              <a:gd name="connsiteX0" fmla="*/ 0 w 4104456"/>
              <a:gd name="connsiteY0" fmla="*/ 0 h 6453336"/>
              <a:gd name="connsiteX1" fmla="*/ 504056 w 4104456"/>
              <a:gd name="connsiteY1" fmla="*/ 6453336 h 6453336"/>
              <a:gd name="connsiteX2" fmla="*/ 4104456 w 4104456"/>
              <a:gd name="connsiteY2" fmla="*/ 6453336 h 6453336"/>
              <a:gd name="connsiteX3" fmla="*/ 0 w 4104456"/>
              <a:gd name="connsiteY3" fmla="*/ 144016 h 6453336"/>
              <a:gd name="connsiteX4" fmla="*/ 0 w 4104456"/>
              <a:gd name="connsiteY4" fmla="*/ 0 h 645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4456" h="6453336">
                <a:moveTo>
                  <a:pt x="0" y="0"/>
                </a:moveTo>
                <a:lnTo>
                  <a:pt x="504056" y="6453336"/>
                </a:lnTo>
                <a:lnTo>
                  <a:pt x="4104456" y="6453336"/>
                </a:lnTo>
                <a:lnTo>
                  <a:pt x="0" y="14401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 userDrawn="1"/>
        </p:nvSpPr>
        <p:spPr>
          <a:xfrm>
            <a:off x="683568" y="570412"/>
            <a:ext cx="6609806" cy="6287588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9806" h="6287588">
                <a:moveTo>
                  <a:pt x="0" y="104503"/>
                </a:moveTo>
                <a:lnTo>
                  <a:pt x="1637211" y="6287588"/>
                </a:lnTo>
                <a:lnTo>
                  <a:pt x="6609806" y="6287588"/>
                </a:lnTo>
                <a:lnTo>
                  <a:pt x="78377" y="0"/>
                </a:lnTo>
                <a:lnTo>
                  <a:pt x="0" y="104503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3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79512" y="6628710"/>
            <a:ext cx="16561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г. Нижний Новгород ул. Ульянова. 46</a:t>
            </a:r>
          </a:p>
        </p:txBody>
      </p:sp>
      <p:sp>
        <p:nvSpPr>
          <p:cNvPr id="20" name="Полилиния 19"/>
          <p:cNvSpPr/>
          <p:nvPr userDrawn="1"/>
        </p:nvSpPr>
        <p:spPr>
          <a:xfrm>
            <a:off x="0" y="0"/>
            <a:ext cx="2200275" cy="618330"/>
          </a:xfrm>
          <a:custGeom>
            <a:avLst/>
            <a:gdLst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618330"/>
              <a:gd name="connsiteX1" fmla="*/ 9525 w 2200275"/>
              <a:gd name="connsiteY1" fmla="*/ 590550 h 618330"/>
              <a:gd name="connsiteX2" fmla="*/ 2200275 w 2200275"/>
              <a:gd name="connsiteY2" fmla="*/ 0 h 618330"/>
              <a:gd name="connsiteX3" fmla="*/ 0 w 2200275"/>
              <a:gd name="connsiteY3" fmla="*/ 0 h 61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618330">
                <a:moveTo>
                  <a:pt x="0" y="0"/>
                </a:moveTo>
                <a:lnTo>
                  <a:pt x="9525" y="590550"/>
                </a:lnTo>
                <a:cubicBezTo>
                  <a:pt x="1282500" y="618330"/>
                  <a:pt x="2042244" y="284435"/>
                  <a:pt x="220027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5616" y="188640"/>
            <a:ext cx="6696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 Narrow" pitchFamily="34" charset="0"/>
              </a:rPr>
              <a:t>Федеральный </a:t>
            </a:r>
            <a:r>
              <a:rPr lang="ru-RU" sz="1200" b="1" dirty="0" smtClean="0">
                <a:latin typeface="Arial Narrow" pitchFamily="34" charset="0"/>
              </a:rPr>
              <a:t>исследовательский центр Институт прикладной физики Российской академии </a:t>
            </a:r>
            <a:r>
              <a:rPr lang="ru-RU" sz="1200" b="1" dirty="0" smtClean="0">
                <a:latin typeface="Arial Narrow" pitchFamily="34" charset="0"/>
              </a:rPr>
              <a:t>наук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21" name="Полилиния 20"/>
          <p:cNvSpPr/>
          <p:nvPr userDrawn="1"/>
        </p:nvSpPr>
        <p:spPr>
          <a:xfrm>
            <a:off x="0" y="-1"/>
            <a:ext cx="1403648" cy="597717"/>
          </a:xfrm>
          <a:custGeom>
            <a:avLst/>
            <a:gdLst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618330"/>
              <a:gd name="connsiteX1" fmla="*/ 9525 w 2200275"/>
              <a:gd name="connsiteY1" fmla="*/ 590550 h 618330"/>
              <a:gd name="connsiteX2" fmla="*/ 2200275 w 2200275"/>
              <a:gd name="connsiteY2" fmla="*/ 0 h 618330"/>
              <a:gd name="connsiteX3" fmla="*/ 0 w 2200275"/>
              <a:gd name="connsiteY3" fmla="*/ 0 h 618330"/>
              <a:gd name="connsiteX0" fmla="*/ 0 w 1282500"/>
              <a:gd name="connsiteY0" fmla="*/ 0 h 618330"/>
              <a:gd name="connsiteX1" fmla="*/ 9525 w 1282500"/>
              <a:gd name="connsiteY1" fmla="*/ 590550 h 618330"/>
              <a:gd name="connsiteX2" fmla="*/ 1115616 w 1282500"/>
              <a:gd name="connsiteY2" fmla="*/ 0 h 618330"/>
              <a:gd name="connsiteX3" fmla="*/ 0 w 1282500"/>
              <a:gd name="connsiteY3" fmla="*/ 0 h 618330"/>
              <a:gd name="connsiteX0" fmla="*/ 0 w 1115616"/>
              <a:gd name="connsiteY0" fmla="*/ 0 h 597717"/>
              <a:gd name="connsiteX1" fmla="*/ 9525 w 1115616"/>
              <a:gd name="connsiteY1" fmla="*/ 590550 h 597717"/>
              <a:gd name="connsiteX2" fmla="*/ 1115616 w 1115616"/>
              <a:gd name="connsiteY2" fmla="*/ 0 h 597717"/>
              <a:gd name="connsiteX3" fmla="*/ 0 w 1115616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3648" h="597717">
                <a:moveTo>
                  <a:pt x="0" y="0"/>
                </a:moveTo>
                <a:lnTo>
                  <a:pt x="9525" y="590550"/>
                </a:lnTo>
                <a:cubicBezTo>
                  <a:pt x="661043" y="597717"/>
                  <a:pt x="1100410" y="300013"/>
                  <a:pt x="1403648" y="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 userDrawn="1"/>
        </p:nvSpPr>
        <p:spPr>
          <a:xfrm>
            <a:off x="0" y="0"/>
            <a:ext cx="827584" cy="605479"/>
          </a:xfrm>
          <a:custGeom>
            <a:avLst/>
            <a:gdLst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618330"/>
              <a:gd name="connsiteX1" fmla="*/ 9525 w 2200275"/>
              <a:gd name="connsiteY1" fmla="*/ 590550 h 618330"/>
              <a:gd name="connsiteX2" fmla="*/ 2200275 w 2200275"/>
              <a:gd name="connsiteY2" fmla="*/ 0 h 618330"/>
              <a:gd name="connsiteX3" fmla="*/ 0 w 2200275"/>
              <a:gd name="connsiteY3" fmla="*/ 0 h 618330"/>
              <a:gd name="connsiteX0" fmla="*/ 0 w 1282500"/>
              <a:gd name="connsiteY0" fmla="*/ 0 h 618330"/>
              <a:gd name="connsiteX1" fmla="*/ 9525 w 1282500"/>
              <a:gd name="connsiteY1" fmla="*/ 590550 h 618330"/>
              <a:gd name="connsiteX2" fmla="*/ 1115616 w 1282500"/>
              <a:gd name="connsiteY2" fmla="*/ 0 h 618330"/>
              <a:gd name="connsiteX3" fmla="*/ 0 w 1282500"/>
              <a:gd name="connsiteY3" fmla="*/ 0 h 618330"/>
              <a:gd name="connsiteX0" fmla="*/ 0 w 1115616"/>
              <a:gd name="connsiteY0" fmla="*/ 0 h 597717"/>
              <a:gd name="connsiteX1" fmla="*/ 9525 w 1115616"/>
              <a:gd name="connsiteY1" fmla="*/ 590550 h 597717"/>
              <a:gd name="connsiteX2" fmla="*/ 1115616 w 1115616"/>
              <a:gd name="connsiteY2" fmla="*/ 0 h 597717"/>
              <a:gd name="connsiteX3" fmla="*/ 0 w 1115616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  <a:gd name="connsiteX0" fmla="*/ 0 w 827584"/>
              <a:gd name="connsiteY0" fmla="*/ 0 h 597717"/>
              <a:gd name="connsiteX1" fmla="*/ 9525 w 827584"/>
              <a:gd name="connsiteY1" fmla="*/ 590550 h 597717"/>
              <a:gd name="connsiteX2" fmla="*/ 827584 w 827584"/>
              <a:gd name="connsiteY2" fmla="*/ 0 h 597717"/>
              <a:gd name="connsiteX3" fmla="*/ 0 w 827584"/>
              <a:gd name="connsiteY3" fmla="*/ 0 h 597717"/>
              <a:gd name="connsiteX0" fmla="*/ 0 w 827584"/>
              <a:gd name="connsiteY0" fmla="*/ 0 h 597717"/>
              <a:gd name="connsiteX1" fmla="*/ 9525 w 827584"/>
              <a:gd name="connsiteY1" fmla="*/ 590550 h 597717"/>
              <a:gd name="connsiteX2" fmla="*/ 827584 w 827584"/>
              <a:gd name="connsiteY2" fmla="*/ 0 h 597717"/>
              <a:gd name="connsiteX3" fmla="*/ 0 w 827584"/>
              <a:gd name="connsiteY3" fmla="*/ 0 h 597717"/>
              <a:gd name="connsiteX0" fmla="*/ 0 w 827584"/>
              <a:gd name="connsiteY0" fmla="*/ 0 h 590550"/>
              <a:gd name="connsiteX1" fmla="*/ 9525 w 827584"/>
              <a:gd name="connsiteY1" fmla="*/ 590550 h 590550"/>
              <a:gd name="connsiteX2" fmla="*/ 827584 w 827584"/>
              <a:gd name="connsiteY2" fmla="*/ 0 h 590550"/>
              <a:gd name="connsiteX3" fmla="*/ 0 w 827584"/>
              <a:gd name="connsiteY3" fmla="*/ 0 h 590550"/>
              <a:gd name="connsiteX0" fmla="*/ 0 w 827584"/>
              <a:gd name="connsiteY0" fmla="*/ 0 h 620115"/>
              <a:gd name="connsiteX1" fmla="*/ 9525 w 827584"/>
              <a:gd name="connsiteY1" fmla="*/ 590550 h 620115"/>
              <a:gd name="connsiteX2" fmla="*/ 827584 w 827584"/>
              <a:gd name="connsiteY2" fmla="*/ 0 h 620115"/>
              <a:gd name="connsiteX3" fmla="*/ 0 w 827584"/>
              <a:gd name="connsiteY3" fmla="*/ 0 h 620115"/>
              <a:gd name="connsiteX0" fmla="*/ 0 w 827584"/>
              <a:gd name="connsiteY0" fmla="*/ 0 h 590550"/>
              <a:gd name="connsiteX1" fmla="*/ 9525 w 827584"/>
              <a:gd name="connsiteY1" fmla="*/ 590550 h 590550"/>
              <a:gd name="connsiteX2" fmla="*/ 827584 w 827584"/>
              <a:gd name="connsiteY2" fmla="*/ 0 h 590550"/>
              <a:gd name="connsiteX3" fmla="*/ 0 w 827584"/>
              <a:gd name="connsiteY3" fmla="*/ 0 h 590550"/>
              <a:gd name="connsiteX0" fmla="*/ 0 w 827584"/>
              <a:gd name="connsiteY0" fmla="*/ 0 h 622322"/>
              <a:gd name="connsiteX1" fmla="*/ 9525 w 827584"/>
              <a:gd name="connsiteY1" fmla="*/ 590550 h 622322"/>
              <a:gd name="connsiteX2" fmla="*/ 827584 w 827584"/>
              <a:gd name="connsiteY2" fmla="*/ 0 h 622322"/>
              <a:gd name="connsiteX3" fmla="*/ 0 w 827584"/>
              <a:gd name="connsiteY3" fmla="*/ 0 h 622322"/>
              <a:gd name="connsiteX0" fmla="*/ 0 w 827584"/>
              <a:gd name="connsiteY0" fmla="*/ 0 h 590550"/>
              <a:gd name="connsiteX1" fmla="*/ 9525 w 827584"/>
              <a:gd name="connsiteY1" fmla="*/ 590550 h 590550"/>
              <a:gd name="connsiteX2" fmla="*/ 827584 w 827584"/>
              <a:gd name="connsiteY2" fmla="*/ 0 h 590550"/>
              <a:gd name="connsiteX3" fmla="*/ 0 w 827584"/>
              <a:gd name="connsiteY3" fmla="*/ 0 h 590550"/>
              <a:gd name="connsiteX0" fmla="*/ 0 w 827584"/>
              <a:gd name="connsiteY0" fmla="*/ 0 h 605479"/>
              <a:gd name="connsiteX1" fmla="*/ 9525 w 827584"/>
              <a:gd name="connsiteY1" fmla="*/ 590550 h 605479"/>
              <a:gd name="connsiteX2" fmla="*/ 827584 w 827584"/>
              <a:gd name="connsiteY2" fmla="*/ 0 h 605479"/>
              <a:gd name="connsiteX3" fmla="*/ 0 w 827584"/>
              <a:gd name="connsiteY3" fmla="*/ 0 h 60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584" h="605479">
                <a:moveTo>
                  <a:pt x="0" y="0"/>
                </a:moveTo>
                <a:lnTo>
                  <a:pt x="9525" y="590550"/>
                </a:lnTo>
                <a:cubicBezTo>
                  <a:pt x="278552" y="605479"/>
                  <a:pt x="603919" y="334639"/>
                  <a:pt x="82758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 userDrawn="1"/>
        </p:nvSpPr>
        <p:spPr>
          <a:xfrm>
            <a:off x="0" y="0"/>
            <a:ext cx="827584" cy="609449"/>
          </a:xfrm>
          <a:custGeom>
            <a:avLst/>
            <a:gdLst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618330"/>
              <a:gd name="connsiteX1" fmla="*/ 9525 w 2200275"/>
              <a:gd name="connsiteY1" fmla="*/ 590550 h 618330"/>
              <a:gd name="connsiteX2" fmla="*/ 2200275 w 2200275"/>
              <a:gd name="connsiteY2" fmla="*/ 0 h 618330"/>
              <a:gd name="connsiteX3" fmla="*/ 0 w 2200275"/>
              <a:gd name="connsiteY3" fmla="*/ 0 h 618330"/>
              <a:gd name="connsiteX0" fmla="*/ 0 w 1282500"/>
              <a:gd name="connsiteY0" fmla="*/ 0 h 618330"/>
              <a:gd name="connsiteX1" fmla="*/ 9525 w 1282500"/>
              <a:gd name="connsiteY1" fmla="*/ 590550 h 618330"/>
              <a:gd name="connsiteX2" fmla="*/ 1115616 w 1282500"/>
              <a:gd name="connsiteY2" fmla="*/ 0 h 618330"/>
              <a:gd name="connsiteX3" fmla="*/ 0 w 1282500"/>
              <a:gd name="connsiteY3" fmla="*/ 0 h 618330"/>
              <a:gd name="connsiteX0" fmla="*/ 0 w 1115616"/>
              <a:gd name="connsiteY0" fmla="*/ 0 h 597717"/>
              <a:gd name="connsiteX1" fmla="*/ 9525 w 1115616"/>
              <a:gd name="connsiteY1" fmla="*/ 590550 h 597717"/>
              <a:gd name="connsiteX2" fmla="*/ 1115616 w 1115616"/>
              <a:gd name="connsiteY2" fmla="*/ 0 h 597717"/>
              <a:gd name="connsiteX3" fmla="*/ 0 w 1115616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  <a:gd name="connsiteX0" fmla="*/ 0 w 948237"/>
              <a:gd name="connsiteY0" fmla="*/ 0 h 597717"/>
              <a:gd name="connsiteX1" fmla="*/ 9525 w 948237"/>
              <a:gd name="connsiteY1" fmla="*/ 590550 h 597717"/>
              <a:gd name="connsiteX2" fmla="*/ 948237 w 948237"/>
              <a:gd name="connsiteY2" fmla="*/ 0 h 597717"/>
              <a:gd name="connsiteX3" fmla="*/ 0 w 948237"/>
              <a:gd name="connsiteY3" fmla="*/ 0 h 597717"/>
              <a:gd name="connsiteX0" fmla="*/ 0 w 948237"/>
              <a:gd name="connsiteY0" fmla="*/ 0 h 597717"/>
              <a:gd name="connsiteX1" fmla="*/ 9525 w 948237"/>
              <a:gd name="connsiteY1" fmla="*/ 590550 h 597717"/>
              <a:gd name="connsiteX2" fmla="*/ 948237 w 948237"/>
              <a:gd name="connsiteY2" fmla="*/ 0 h 597717"/>
              <a:gd name="connsiteX3" fmla="*/ 0 w 948237"/>
              <a:gd name="connsiteY3" fmla="*/ 0 h 597717"/>
              <a:gd name="connsiteX0" fmla="*/ 0 w 948237"/>
              <a:gd name="connsiteY0" fmla="*/ 0 h 590550"/>
              <a:gd name="connsiteX1" fmla="*/ 9525 w 948237"/>
              <a:gd name="connsiteY1" fmla="*/ 590550 h 590550"/>
              <a:gd name="connsiteX2" fmla="*/ 948237 w 948237"/>
              <a:gd name="connsiteY2" fmla="*/ 0 h 590550"/>
              <a:gd name="connsiteX3" fmla="*/ 0 w 948237"/>
              <a:gd name="connsiteY3" fmla="*/ 0 h 590550"/>
              <a:gd name="connsiteX0" fmla="*/ 0 w 872335"/>
              <a:gd name="connsiteY0" fmla="*/ 0 h 590550"/>
              <a:gd name="connsiteX1" fmla="*/ 9525 w 872335"/>
              <a:gd name="connsiteY1" fmla="*/ 590550 h 590550"/>
              <a:gd name="connsiteX2" fmla="*/ 872335 w 872335"/>
              <a:gd name="connsiteY2" fmla="*/ 0 h 590550"/>
              <a:gd name="connsiteX3" fmla="*/ 0 w 872335"/>
              <a:gd name="connsiteY3" fmla="*/ 0 h 590550"/>
              <a:gd name="connsiteX0" fmla="*/ 0 w 872335"/>
              <a:gd name="connsiteY0" fmla="*/ 0 h 609449"/>
              <a:gd name="connsiteX1" fmla="*/ 9525 w 872335"/>
              <a:gd name="connsiteY1" fmla="*/ 590550 h 609449"/>
              <a:gd name="connsiteX2" fmla="*/ 872335 w 872335"/>
              <a:gd name="connsiteY2" fmla="*/ 0 h 609449"/>
              <a:gd name="connsiteX3" fmla="*/ 0 w 872335"/>
              <a:gd name="connsiteY3" fmla="*/ 0 h 60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335" h="609449">
                <a:moveTo>
                  <a:pt x="0" y="0"/>
                </a:moveTo>
                <a:lnTo>
                  <a:pt x="9525" y="590550"/>
                </a:lnTo>
                <a:cubicBezTo>
                  <a:pt x="401491" y="609449"/>
                  <a:pt x="747752" y="287014"/>
                  <a:pt x="87233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 userDrawn="1"/>
        </p:nvSpPr>
        <p:spPr>
          <a:xfrm>
            <a:off x="8172400" y="6628710"/>
            <a:ext cx="72008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www.iapras.ru</a:t>
            </a:r>
            <a:endParaRPr lang="ru-RU" sz="600" dirty="0" smtClean="0">
              <a:solidFill>
                <a:srgbClr val="3156A7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Рисунок 16" descr="logo_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45095"/>
            <a:ext cx="720080" cy="50358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291264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800">
                <a:solidFill>
                  <a:srgbClr val="223B7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г. Нижний Новгород, БОКС - 120, ул. Ульянова. 46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1" latinLnBrk="0" hangingPunct="1">
        <a:spcBef>
          <a:spcPct val="0"/>
        </a:spcBef>
        <a:buNone/>
        <a:defRPr kumimoji="0" sz="1200" b="0" kern="1200">
          <a:ln>
            <a:noFill/>
          </a:ln>
          <a:solidFill>
            <a:srgbClr val="223B74"/>
          </a:solidFill>
          <a:effectLst/>
          <a:latin typeface="Arial Narrow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12474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ЗАГОЛОВОК</a:t>
            </a:r>
            <a:endParaRPr lang="ru-RU" dirty="0">
              <a:solidFill>
                <a:srgbClr val="3156A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556792"/>
            <a:ext cx="6408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 </a:t>
            </a:r>
            <a:r>
              <a:rPr lang="ru-RU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281</TotalTime>
  <Words>5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user1</cp:lastModifiedBy>
  <cp:revision>59</cp:revision>
  <dcterms:created xsi:type="dcterms:W3CDTF">2016-10-13T10:15:55Z</dcterms:created>
  <dcterms:modified xsi:type="dcterms:W3CDTF">2016-10-21T08:13:06Z</dcterms:modified>
</cp:coreProperties>
</file>